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1" r:id="rId4"/>
    <p:sldId id="260" r:id="rId5"/>
    <p:sldId id="258" r:id="rId6"/>
    <p:sldId id="259" r:id="rId7"/>
    <p:sldId id="263" r:id="rId8"/>
    <p:sldId id="264" r:id="rId9"/>
    <p:sldId id="265"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jpg>
</file>

<file path=ppt/media/image5.jpg>
</file>

<file path=ppt/media/image6.jp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3/8/2019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18C79C5D-2A6F-F04D-97DA-BEF2467B64E4}" type="datetimeFigureOut">
              <a:rPr lang="en-US" dirty="0"/>
              <a:pPr/>
              <a:t>3/8/2019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DFA1846-DA80-1C48-A609-854EA85C59AD}" type="datetimeFigureOut">
              <a:rPr lang="en-US" dirty="0"/>
              <a:pPr/>
              <a:t>3/8/2019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s-ES" smtClean="0"/>
              <a:t>Haga clic para modificar el estilo de título del patrón</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s-ES" smtClean="0"/>
              <a:t>Editar el estilo de texto del patrón</a:t>
            </a:r>
          </a:p>
        </p:txBody>
      </p:sp>
      <p:sp>
        <p:nvSpPr>
          <p:cNvPr id="2" name="Date Placeholder 1"/>
          <p:cNvSpPr>
            <a:spLocks noGrp="1"/>
          </p:cNvSpPr>
          <p:nvPr>
            <p:ph type="dt" sz="half" idx="10"/>
          </p:nvPr>
        </p:nvSpPr>
        <p:spPr/>
        <p:txBody>
          <a:bodyPr/>
          <a:lstStyle/>
          <a:p>
            <a:fld id="{FBF54567-0DE4-3F47-BF90-CB84690072F9}" type="datetimeFigureOut">
              <a:rPr lang="en-US" dirty="0"/>
              <a:pPr/>
              <a:t>3/8/2019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3/8/2019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3/8/2019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3/8/2019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DFA1846-DA80-1C48-A609-854EA85C59AD}" type="datetimeFigureOut">
              <a:rPr lang="en-US" dirty="0"/>
              <a:pPr/>
              <a:t>3/8/2019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3/8/2019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3/8/2019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3/8/2019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3/8/2019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D0DF5E60-9974-AC48-9591-99C2BB44B7CF}" type="datetimeFigureOut">
              <a:rPr lang="en-US" dirty="0"/>
              <a:pPr/>
              <a:t>3/8/2019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s-ES" smtClean="0"/>
              <a:t>Haga clic para modificar el estilo de título del patrón</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3/8/2019</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3/8/2019</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MX" dirty="0" smtClean="0"/>
              <a:t>EMPRESA CLIENTE</a:t>
            </a:r>
            <a:endParaRPr lang="es-419" dirty="0"/>
          </a:p>
        </p:txBody>
      </p:sp>
      <p:sp>
        <p:nvSpPr>
          <p:cNvPr id="3" name="Subtítulo 2"/>
          <p:cNvSpPr>
            <a:spLocks noGrp="1"/>
          </p:cNvSpPr>
          <p:nvPr>
            <p:ph type="subTitle" idx="1"/>
          </p:nvPr>
        </p:nvSpPr>
        <p:spPr>
          <a:xfrm>
            <a:off x="810001" y="5790299"/>
            <a:ext cx="10572000" cy="434974"/>
          </a:xfrm>
        </p:spPr>
        <p:txBody>
          <a:bodyPr/>
          <a:lstStyle/>
          <a:p>
            <a:r>
              <a:rPr lang="es-MX" dirty="0" smtClean="0"/>
              <a:t>	ICOR</a:t>
            </a:r>
            <a:endParaRPr lang="es-419" dirty="0"/>
          </a:p>
        </p:txBody>
      </p:sp>
    </p:spTree>
    <p:extLst>
      <p:ext uri="{BB962C8B-B14F-4D97-AF65-F5344CB8AC3E}">
        <p14:creationId xmlns:p14="http://schemas.microsoft.com/office/powerpoint/2010/main" val="2768310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1031965" y="889844"/>
            <a:ext cx="9797143" cy="5632311"/>
          </a:xfrm>
          <a:prstGeom prst="rect">
            <a:avLst/>
          </a:prstGeom>
        </p:spPr>
        <p:txBody>
          <a:bodyPr wrap="square">
            <a:spAutoFit/>
          </a:bodyPr>
          <a:lstStyle/>
          <a:p>
            <a:r>
              <a:rPr lang="es-419" sz="2400" dirty="0">
                <a:latin typeface="Comic Sans MS" panose="030F0702030302020204" pitchFamily="66" charset="0"/>
              </a:rPr>
              <a:t>Generar el respectivo diseño que será implementado en el software, el cual implementará un sistema resposive que permitirá adaptar el software a cualquier dispositivo</a:t>
            </a:r>
            <a:br>
              <a:rPr lang="es-419" sz="2400" dirty="0">
                <a:latin typeface="Comic Sans MS" panose="030F0702030302020204" pitchFamily="66" charset="0"/>
              </a:rPr>
            </a:br>
            <a:r>
              <a:rPr lang="es-419" sz="2400" dirty="0">
                <a:latin typeface="Comic Sans MS" panose="030F0702030302020204" pitchFamily="66" charset="0"/>
              </a:rPr>
              <a:t> </a:t>
            </a:r>
            <a:br>
              <a:rPr lang="es-419" sz="2400" dirty="0">
                <a:latin typeface="Comic Sans MS" panose="030F0702030302020204" pitchFamily="66" charset="0"/>
              </a:rPr>
            </a:br>
            <a:r>
              <a:rPr lang="es-419" sz="2400" dirty="0">
                <a:latin typeface="Comic Sans MS" panose="030F0702030302020204" pitchFamily="66" charset="0"/>
              </a:rPr>
              <a:t>Programar el software, cumpliendo con el diseño, así como con la totalidad de problemas planteados a solucionar, este será programadora por lenguaje HTML, CSS, JAVASCRIPT, PHP.</a:t>
            </a:r>
            <a:br>
              <a:rPr lang="es-419" sz="2400" dirty="0">
                <a:latin typeface="Comic Sans MS" panose="030F0702030302020204" pitchFamily="66" charset="0"/>
              </a:rPr>
            </a:br>
            <a:r>
              <a:rPr lang="es-419" sz="2400" dirty="0">
                <a:latin typeface="Comic Sans MS" panose="030F0702030302020204" pitchFamily="66" charset="0"/>
              </a:rPr>
              <a:t> </a:t>
            </a:r>
            <a:br>
              <a:rPr lang="es-419" sz="2400" dirty="0">
                <a:latin typeface="Comic Sans MS" panose="030F0702030302020204" pitchFamily="66" charset="0"/>
              </a:rPr>
            </a:br>
            <a:r>
              <a:rPr lang="es-419" sz="2400" dirty="0">
                <a:latin typeface="Comic Sans MS" panose="030F0702030302020204" pitchFamily="66" charset="0"/>
              </a:rPr>
              <a:t>Realizar los diferentes estudios para constatar que el software funcione correctamente, por medio de diferentes pruebas por diferentes personas y que estas cuenten su experiencia con el software.</a:t>
            </a:r>
            <a:br>
              <a:rPr lang="es-419" sz="2400" dirty="0">
                <a:latin typeface="Comic Sans MS" panose="030F0702030302020204" pitchFamily="66" charset="0"/>
              </a:rPr>
            </a:br>
            <a:r>
              <a:rPr lang="es-419" sz="2400" dirty="0">
                <a:latin typeface="Comic Sans MS" panose="030F0702030302020204" pitchFamily="66" charset="0"/>
              </a:rPr>
              <a:t> </a:t>
            </a:r>
            <a:br>
              <a:rPr lang="es-419" sz="2400" dirty="0">
                <a:latin typeface="Comic Sans MS" panose="030F0702030302020204" pitchFamily="66" charset="0"/>
              </a:rPr>
            </a:br>
            <a:r>
              <a:rPr lang="es-419" sz="2400" dirty="0">
                <a:latin typeface="Comic Sans MS" panose="030F0702030302020204" pitchFamily="66" charset="0"/>
              </a:rPr>
              <a:t>Implementar el software en el respectivo establecimiento privado y verificar que cumpla con los requerimientos del cliente.</a:t>
            </a:r>
          </a:p>
        </p:txBody>
      </p:sp>
    </p:spTree>
    <p:extLst>
      <p:ext uri="{BB962C8B-B14F-4D97-AF65-F5344CB8AC3E}">
        <p14:creationId xmlns:p14="http://schemas.microsoft.com/office/powerpoint/2010/main" val="260579991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GRACIAS POR SU ATENCIÓN…</a:t>
            </a:r>
            <a:endParaRPr lang="es-419" dirty="0"/>
          </a:p>
        </p:txBody>
      </p:sp>
    </p:spTree>
    <p:extLst>
      <p:ext uri="{BB962C8B-B14F-4D97-AF65-F5344CB8AC3E}">
        <p14:creationId xmlns:p14="http://schemas.microsoft.com/office/powerpoint/2010/main" val="4883024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PROMOTION FACTORY</a:t>
            </a:r>
            <a:endParaRPr lang="es-419" dirty="0"/>
          </a:p>
        </p:txBody>
      </p:sp>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1433" y="2776809"/>
            <a:ext cx="7272960" cy="2787968"/>
          </a:xfrm>
          <a:prstGeom prst="rect">
            <a:avLst/>
          </a:prstGeom>
        </p:spPr>
      </p:pic>
    </p:spTree>
    <p:extLst>
      <p:ext uri="{BB962C8B-B14F-4D97-AF65-F5344CB8AC3E}">
        <p14:creationId xmlns:p14="http://schemas.microsoft.com/office/powerpoint/2010/main" val="3298954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INFORMACION</a:t>
            </a:r>
            <a:endParaRPr lang="es-419" dirty="0"/>
          </a:p>
        </p:txBody>
      </p:sp>
      <p:pic>
        <p:nvPicPr>
          <p:cNvPr id="3" name="Imagen 2"/>
          <p:cNvPicPr>
            <a:picLocks noChangeAspect="1"/>
          </p:cNvPicPr>
          <p:nvPr/>
        </p:nvPicPr>
        <p:blipFill rotWithShape="1">
          <a:blip r:embed="rId2"/>
          <a:srcRect l="939" t="39018" r="71753" b="41696"/>
          <a:stretch/>
        </p:blipFill>
        <p:spPr>
          <a:xfrm>
            <a:off x="2378406" y="2769325"/>
            <a:ext cx="7435185" cy="295220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42427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MISION</a:t>
            </a:r>
            <a:endParaRPr lang="es-419" dirty="0"/>
          </a:p>
        </p:txBody>
      </p:sp>
      <p:sp>
        <p:nvSpPr>
          <p:cNvPr id="3" name="CuadroTexto 2"/>
          <p:cNvSpPr txBox="1"/>
          <p:nvPr/>
        </p:nvSpPr>
        <p:spPr>
          <a:xfrm>
            <a:off x="810000" y="2739935"/>
            <a:ext cx="10162800" cy="3539430"/>
          </a:xfrm>
          <a:prstGeom prst="rect">
            <a:avLst/>
          </a:prstGeom>
          <a:noFill/>
        </p:spPr>
        <p:txBody>
          <a:bodyPr wrap="square" rtlCol="0">
            <a:spAutoFit/>
          </a:bodyPr>
          <a:lstStyle/>
          <a:p>
            <a:pPr algn="ctr"/>
            <a:r>
              <a:rPr lang="es-419" sz="2800" dirty="0"/>
              <a:t>Somos una compañía que brinda asesorías a empresas mediante el diseño y fabricación de productos innovadores de empaque, exhibición, elementos publicitarios, promocionales y material P.O.P., utilizando materia prima e insumos de calidad, junto a una mano de obra calificada y comprometida, generando mejora continua a los procesos de la compañía, con el fin de lograr la satisfacción de nuestros clientes.</a:t>
            </a:r>
            <a:endParaRPr lang="es-419" sz="5400" dirty="0"/>
          </a:p>
        </p:txBody>
      </p:sp>
    </p:spTree>
    <p:extLst>
      <p:ext uri="{BB962C8B-B14F-4D97-AF65-F5344CB8AC3E}">
        <p14:creationId xmlns:p14="http://schemas.microsoft.com/office/powerpoint/2010/main" val="2066871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88717" y="220040"/>
            <a:ext cx="3712556" cy="27844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4996" y="3530355"/>
            <a:ext cx="3359998" cy="28225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3967" y="220041"/>
            <a:ext cx="4728754" cy="26599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51401" y="3530355"/>
            <a:ext cx="2093754" cy="27916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115865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8766" y="600892"/>
            <a:ext cx="7789817" cy="58423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5795499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PLANTEAMIENTO DEL PROBLEMA</a:t>
            </a:r>
            <a:endParaRPr lang="es-419" dirty="0"/>
          </a:p>
        </p:txBody>
      </p:sp>
      <p:sp>
        <p:nvSpPr>
          <p:cNvPr id="3" name="Rectángulo 2"/>
          <p:cNvSpPr/>
          <p:nvPr/>
        </p:nvSpPr>
        <p:spPr>
          <a:xfrm>
            <a:off x="1058091" y="2580694"/>
            <a:ext cx="9601200" cy="3755387"/>
          </a:xfrm>
          <a:prstGeom prst="rect">
            <a:avLst/>
          </a:prstGeom>
        </p:spPr>
        <p:txBody>
          <a:bodyPr wrap="square">
            <a:spAutoFit/>
          </a:bodyPr>
          <a:lstStyle/>
          <a:p>
            <a:pPr algn="ctr">
              <a:lnSpc>
                <a:spcPct val="107000"/>
              </a:lnSpc>
              <a:spcAft>
                <a:spcPts val="800"/>
              </a:spcAft>
            </a:pPr>
            <a:r>
              <a:rPr lang="es-419" sz="2800" dirty="0">
                <a:latin typeface="Comic Sans MS" panose="030F0702030302020204" pitchFamily="66" charset="0"/>
                <a:ea typeface="Times New Roman" panose="02020603050405020304" pitchFamily="18" charset="0"/>
                <a:cs typeface="Times New Roman" panose="02020603050405020304" pitchFamily="18" charset="0"/>
              </a:rPr>
              <a:t>Se evidencia que, en el establecimiento privado, no está implementado un sistema de información, que realice el respectivo control del inventario y de la facturación, ni un programa que lleve a cabo el control de ingresos y salidas, de los diferentes productos de dicho establecimiento y esto genera </a:t>
            </a:r>
            <a:r>
              <a:rPr lang="es-419" sz="2800" dirty="0" smtClean="0">
                <a:latin typeface="Comic Sans MS" panose="030F0702030302020204" pitchFamily="66" charset="0"/>
                <a:ea typeface="Times New Roman" panose="02020603050405020304" pitchFamily="18" charset="0"/>
                <a:cs typeface="Times New Roman" panose="02020603050405020304" pitchFamily="18" charset="0"/>
              </a:rPr>
              <a:t>demoras </a:t>
            </a:r>
            <a:r>
              <a:rPr lang="es-419" sz="2800" dirty="0">
                <a:latin typeface="Comic Sans MS" panose="030F0702030302020204" pitchFamily="66" charset="0"/>
                <a:ea typeface="Times New Roman" panose="02020603050405020304" pitchFamily="18" charset="0"/>
                <a:cs typeface="Times New Roman" panose="02020603050405020304" pitchFamily="18" charset="0"/>
              </a:rPr>
              <a:t>en la atención, en el orden en inventario y el tiempo que toma tanto generar facturas como ordenar la información. </a:t>
            </a:r>
            <a:endParaRPr lang="es-419" sz="2000" dirty="0">
              <a:effectLst/>
              <a:latin typeface="Comic Sans MS" panose="030F0702030302020204" pitchFamily="66"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531577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OBJETIVO GENERAL</a:t>
            </a:r>
            <a:endParaRPr lang="es-419" dirty="0"/>
          </a:p>
        </p:txBody>
      </p:sp>
      <p:sp>
        <p:nvSpPr>
          <p:cNvPr id="3" name="Rectángulo 2"/>
          <p:cNvSpPr/>
          <p:nvPr/>
        </p:nvSpPr>
        <p:spPr>
          <a:xfrm>
            <a:off x="1506583" y="2894610"/>
            <a:ext cx="9139646" cy="2727029"/>
          </a:xfrm>
          <a:prstGeom prst="rect">
            <a:avLst/>
          </a:prstGeom>
        </p:spPr>
        <p:txBody>
          <a:bodyPr wrap="square">
            <a:spAutoFit/>
          </a:bodyPr>
          <a:lstStyle/>
          <a:p>
            <a:pPr algn="ctr">
              <a:lnSpc>
                <a:spcPct val="107000"/>
              </a:lnSpc>
              <a:spcAft>
                <a:spcPts val="800"/>
              </a:spcAft>
            </a:pPr>
            <a:r>
              <a:rPr lang="es-419" sz="3200" dirty="0">
                <a:latin typeface="Comic Sans MS" panose="030F0702030302020204" pitchFamily="66" charset="0"/>
                <a:ea typeface="Times New Roman" panose="02020603050405020304" pitchFamily="18" charset="0"/>
                <a:cs typeface="Times New Roman" panose="02020603050405020304" pitchFamily="18" charset="0"/>
              </a:rPr>
              <a:t>Gestionar de forma sencilla, dinámica y precisa la información, el inventario y la facturación correspondientes, a un respectivo establecimiento privado por medio de un software especializado en inventario.</a:t>
            </a:r>
          </a:p>
        </p:txBody>
      </p:sp>
    </p:spTree>
    <p:extLst>
      <p:ext uri="{BB962C8B-B14F-4D97-AF65-F5344CB8AC3E}">
        <p14:creationId xmlns:p14="http://schemas.microsoft.com/office/powerpoint/2010/main" val="22197786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01337" y="2406142"/>
            <a:ext cx="10084526" cy="3785652"/>
          </a:xfrm>
        </p:spPr>
        <p:txBody>
          <a:bodyPr wrap="square">
            <a:spAutoFit/>
          </a:bodyPr>
          <a:lstStyle/>
          <a:p>
            <a:pPr lvl="0" algn="ctr" fontAlgn="base"/>
            <a:r>
              <a:rPr lang="es-419" sz="2000" dirty="0" smtClean="0">
                <a:latin typeface="Comic Sans MS" panose="030F0702030302020204" pitchFamily="66" charset="0"/>
              </a:rPr>
              <a:t>Implementar </a:t>
            </a:r>
            <a:r>
              <a:rPr lang="es-419" sz="2000" dirty="0">
                <a:latin typeface="Comic Sans MS" panose="030F0702030302020204" pitchFamily="66" charset="0"/>
              </a:rPr>
              <a:t>un sistema de información, con el fin de recopilar los datos necesarios para analizar los problemas que soluciona el software, a través de encuestas y/o entrevistas aplicadas a los diferentes usuarios del software.</a:t>
            </a:r>
            <a:br>
              <a:rPr lang="es-419" sz="2000" dirty="0">
                <a:latin typeface="Comic Sans MS" panose="030F0702030302020204" pitchFamily="66" charset="0"/>
              </a:rPr>
            </a:br>
            <a:r>
              <a:rPr lang="es-419" sz="2000" dirty="0">
                <a:latin typeface="Comic Sans MS" panose="030F0702030302020204" pitchFamily="66" charset="0"/>
              </a:rPr>
              <a:t> </a:t>
            </a:r>
            <a:br>
              <a:rPr lang="es-419" sz="2000" dirty="0">
                <a:latin typeface="Comic Sans MS" panose="030F0702030302020204" pitchFamily="66" charset="0"/>
              </a:rPr>
            </a:br>
            <a:r>
              <a:rPr lang="es-419" sz="2000" dirty="0">
                <a:latin typeface="Comic Sans MS" panose="030F0702030302020204" pitchFamily="66" charset="0"/>
              </a:rPr>
              <a:t>Realizar un estudio, de los diferentes sectores en lo que se ejecutará el software y recopilar los datos necesarios de estos sectores, por medio de sistemas de recopilación de información.</a:t>
            </a:r>
            <a:br>
              <a:rPr lang="es-419" sz="2000" dirty="0">
                <a:latin typeface="Comic Sans MS" panose="030F0702030302020204" pitchFamily="66" charset="0"/>
              </a:rPr>
            </a:br>
            <a:r>
              <a:rPr lang="es-419" sz="2000" dirty="0">
                <a:latin typeface="Comic Sans MS" panose="030F0702030302020204" pitchFamily="66" charset="0"/>
              </a:rPr>
              <a:t> </a:t>
            </a:r>
            <a:br>
              <a:rPr lang="es-419" sz="2000" dirty="0">
                <a:latin typeface="Comic Sans MS" panose="030F0702030302020204" pitchFamily="66" charset="0"/>
              </a:rPr>
            </a:br>
            <a:r>
              <a:rPr lang="es-419" sz="2000" dirty="0">
                <a:latin typeface="Comic Sans MS" panose="030F0702030302020204" pitchFamily="66" charset="0"/>
              </a:rPr>
              <a:t>Diseñar los diferentes diagramas en los que se evidenciará las diferentes funciones que realizará el software, a través de programas destinados a este propósito.</a:t>
            </a:r>
            <a:br>
              <a:rPr lang="es-419" sz="2000" dirty="0">
                <a:latin typeface="Comic Sans MS" panose="030F0702030302020204" pitchFamily="66" charset="0"/>
              </a:rPr>
            </a:br>
            <a:r>
              <a:rPr lang="es-419" sz="2000" dirty="0">
                <a:latin typeface="Comic Sans MS" panose="030F0702030302020204" pitchFamily="66" charset="0"/>
              </a:rPr>
              <a:t> </a:t>
            </a:r>
            <a:endParaRPr lang="es-419" sz="2800" dirty="0">
              <a:solidFill>
                <a:schemeClr val="tx1"/>
              </a:solidFill>
              <a:latin typeface="Comic Sans MS" panose="030F0702030302020204" pitchFamily="66" charset="0"/>
              <a:ea typeface="Times New Roman" panose="02020603050405020304" pitchFamily="18" charset="0"/>
              <a:cs typeface="Times New Roman" panose="02020603050405020304" pitchFamily="18" charset="0"/>
            </a:endParaRPr>
          </a:p>
        </p:txBody>
      </p:sp>
      <p:sp>
        <p:nvSpPr>
          <p:cNvPr id="3" name="CuadroTexto 2"/>
          <p:cNvSpPr txBox="1"/>
          <p:nvPr/>
        </p:nvSpPr>
        <p:spPr>
          <a:xfrm>
            <a:off x="1136469" y="666206"/>
            <a:ext cx="8569234" cy="769441"/>
          </a:xfrm>
          <a:prstGeom prst="rect">
            <a:avLst/>
          </a:prstGeom>
          <a:noFill/>
        </p:spPr>
        <p:txBody>
          <a:bodyPr wrap="square" rtlCol="0">
            <a:spAutoFit/>
          </a:bodyPr>
          <a:lstStyle/>
          <a:p>
            <a:r>
              <a:rPr lang="es-MX" sz="4400" dirty="0">
                <a:latin typeface="Comic Sans MS" panose="030F0702030302020204" pitchFamily="66" charset="0"/>
                <a:ea typeface="Times New Roman" panose="02020603050405020304" pitchFamily="18" charset="0"/>
                <a:cs typeface="Times New Roman" panose="02020603050405020304" pitchFamily="18" charset="0"/>
              </a:rPr>
              <a:t>OBJETIVOS ESPECIFICOS</a:t>
            </a:r>
            <a:endParaRPr lang="es-419" sz="4400" dirty="0"/>
          </a:p>
        </p:txBody>
      </p:sp>
    </p:spTree>
    <p:extLst>
      <p:ext uri="{BB962C8B-B14F-4D97-AF65-F5344CB8AC3E}">
        <p14:creationId xmlns:p14="http://schemas.microsoft.com/office/powerpoint/2010/main" val="373431363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table">
  <a:themeElements>
    <a:clrScheme name="Quotable">
      <a:dk1>
        <a:sysClr val="windowText" lastClr="000000"/>
      </a:dk1>
      <a:lt1>
        <a:sysClr val="window" lastClr="FFFFFF"/>
      </a:lt1>
      <a:dk2>
        <a:srgbClr val="212121"/>
      </a:dk2>
      <a:lt2>
        <a:srgbClr val="636363"/>
      </a:lt2>
      <a:accent1>
        <a:srgbClr val="8664B0"/>
      </a:accent1>
      <a:accent2>
        <a:srgbClr val="D75BCD"/>
      </a:accent2>
      <a:accent3>
        <a:srgbClr val="E54D86"/>
      </a:accent3>
      <a:accent4>
        <a:srgbClr val="DE4547"/>
      </a:accent4>
      <a:accent5>
        <a:srgbClr val="F16E40"/>
      </a:accent5>
      <a:accent6>
        <a:srgbClr val="EB9C5A"/>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7AF46513-5B0D-4B03-9323-32F3F0BFC9D6}"/>
    </a:ext>
  </a:extLst>
</a:theme>
</file>

<file path=docProps/app.xml><?xml version="1.0" encoding="utf-8"?>
<Properties xmlns="http://schemas.openxmlformats.org/officeDocument/2006/extended-properties" xmlns:vt="http://schemas.openxmlformats.org/officeDocument/2006/docPropsVTypes">
  <Template>TM03457503[[fn=Citable]]</Template>
  <TotalTime>55</TotalTime>
  <Words>256</Words>
  <Application>Microsoft Office PowerPoint</Application>
  <PresentationFormat>Panorámica</PresentationFormat>
  <Paragraphs>14</Paragraphs>
  <Slides>11</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vt:i4>
      </vt:variant>
    </vt:vector>
  </HeadingPairs>
  <TitlesOfParts>
    <vt:vector size="17" baseType="lpstr">
      <vt:lpstr>Calibri</vt:lpstr>
      <vt:lpstr>Century Gothic</vt:lpstr>
      <vt:lpstr>Comic Sans MS</vt:lpstr>
      <vt:lpstr>Times New Roman</vt:lpstr>
      <vt:lpstr>Wingdings 2</vt:lpstr>
      <vt:lpstr>Citable</vt:lpstr>
      <vt:lpstr>EMPRESA CLIENTE</vt:lpstr>
      <vt:lpstr>PROMOTION FACTORY</vt:lpstr>
      <vt:lpstr>INFORMACION</vt:lpstr>
      <vt:lpstr>MISION</vt:lpstr>
      <vt:lpstr>Presentación de PowerPoint</vt:lpstr>
      <vt:lpstr>Presentación de PowerPoint</vt:lpstr>
      <vt:lpstr>PLANTEAMIENTO DEL PROBLEMA</vt:lpstr>
      <vt:lpstr>OBJETIVO GENERAL</vt:lpstr>
      <vt:lpstr>Implementar un sistema de información, con el fin de recopilar los datos necesarios para analizar los problemas que soluciona el software, a través de encuestas y/o entrevistas aplicadas a los diferentes usuarios del software.   Realizar un estudio, de los diferentes sectores en lo que se ejecutará el software y recopilar los datos necesarios de estos sectores, por medio de sistemas de recopilación de información.   Diseñar los diferentes diagramas en los que se evidenciará las diferentes funciones que realizará el software, a través de programas destinados a este propósito.  </vt:lpstr>
      <vt:lpstr>Presentación de PowerPoint</vt:lpstr>
      <vt:lpstr>GRACIAS POR SU ATENCIÓN…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EMPRESA CLIENTE</dc:title>
  <dc:creator>APRENDIZ</dc:creator>
  <cp:lastModifiedBy>APRENDIZ</cp:lastModifiedBy>
  <cp:revision>6</cp:revision>
  <dcterms:created xsi:type="dcterms:W3CDTF">2019-03-01T12:31:17Z</dcterms:created>
  <dcterms:modified xsi:type="dcterms:W3CDTF">2019-03-08T11:39:19Z</dcterms:modified>
</cp:coreProperties>
</file>

<file path=docProps/thumbnail.jpeg>
</file>